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62" r:id="rId3"/>
    <p:sldId id="269" r:id="rId4"/>
    <p:sldId id="272" r:id="rId5"/>
    <p:sldId id="266" r:id="rId6"/>
    <p:sldId id="270" r:id="rId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108" d="100"/>
          <a:sy n="108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34854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4187184" y="2692400"/>
            <a:ext cx="566996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「조동사＋</a:t>
            </a:r>
            <a:r>
              <a:rPr lang="en-US" altLang="ko-KR" sz="5400" b="1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have p.p.</a:t>
            </a:r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 구문</a:t>
            </a:r>
            <a:endParaRPr lang="en-US" altLang="ko-Kore-KR" sz="540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40048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</a:t>
            </a:r>
            <a:r>
              <a:rPr lang="en-US" altLang="ko-Kore-KR" b="1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English 2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9769" y="2692400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518357" y="2692400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2112189" y="2675979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2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34E2DE-A1A2-8A37-0342-A76BF5530C76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375462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126265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조동사＋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have p.p.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」는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에 대한 추측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확신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후회 등을 나타낸다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「조동사＋</a:t>
              </a:r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have p.p.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」 구문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098EF72B-C565-BBB7-3D3E-FA5D1D85DD42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EDA4DB1-AD57-7D56-03BB-3B09F6A5804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「조동사＋</a:t>
              </a:r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have p.p.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」 구문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9E8AE66F-ADAC-7B67-96D0-979908097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57016B72-1A8F-52A1-D5AB-9A368B365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E2D4D1F-F216-9159-1167-065AE37F4D43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33027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may have p.p.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했을지도 모른다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추측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 </a:t>
            </a:r>
          </a:p>
          <a:p>
            <a:pPr>
              <a:lnSpc>
                <a:spcPct val="130000"/>
              </a:lnSpc>
            </a:pPr>
            <a:r>
              <a:rPr lang="en-US" altLang="ko-KR" sz="24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*might</a:t>
            </a:r>
            <a:r>
              <a:rPr lang="ko-KR" altLang="en-US" sz="24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쓰면 좀 더 약한 정도의 추측 </a:t>
            </a:r>
          </a:p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must have p.p.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했음에 틀림없다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강한 긍정의 확신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cannot have p.p.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했을 리가 없다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강한 부정의 확신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should have p.p.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…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했어야 했는데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후회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7520" y="2053916"/>
            <a:ext cx="101600" cy="1016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313" y="3186250"/>
            <a:ext cx="101600" cy="101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9245" y="3901613"/>
            <a:ext cx="101600" cy="101600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0970" y="4581545"/>
            <a:ext cx="1016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11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0462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ore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 </a:t>
            </a:r>
            <a:r>
              <a:rPr lang="en-US" altLang="ko-Kore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should have worn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a warmer coat.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My dog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may have hidden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my slippers in the dog house. 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cannot have seen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movie because it is not in theaters yet.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68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hasn’t arrived yet. He                                       about </a:t>
            </a:r>
          </a:p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our meeting today. (may, forget)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8157036" cy="522050"/>
            <a:chOff x="1262013" y="870287"/>
            <a:chExt cx="815703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5838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괄호 안의 단어를 빈칸에 알맞은 형태로 쓰시오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6081783" y="1565104"/>
            <a:ext cx="3025664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may have forgotten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4785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show was a real masterpiece! You </a:t>
            </a:r>
          </a:p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                           it with us. (should, watch)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8269179" y="3914608"/>
            <a:ext cx="12032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should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19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6011446" y="2200465"/>
            <a:ext cx="3096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8215834" y="4407711"/>
            <a:ext cx="130990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[R] 26">
            <a:extLst>
              <a:ext uri="{FF2B5EF4-FFF2-40B4-BE49-F238E27FC236}">
                <a16:creationId xmlns:a16="http://schemas.microsoft.com/office/drawing/2014/main" id="{EA5605BC-71F4-8C21-9965-99D62DE5EBCC}"/>
              </a:ext>
            </a:extLst>
          </p:cNvPr>
          <p:cNvCxnSpPr>
            <a:cxnSpLocks/>
          </p:cNvCxnSpPr>
          <p:nvPr/>
        </p:nvCxnSpPr>
        <p:spPr>
          <a:xfrm>
            <a:off x="1833513" y="5181548"/>
            <a:ext cx="217919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AA9F520-EC1F-F35B-317B-1B37BC846C26}"/>
              </a:ext>
            </a:extLst>
          </p:cNvPr>
          <p:cNvSpPr txBox="1"/>
          <p:nvPr/>
        </p:nvSpPr>
        <p:spPr>
          <a:xfrm>
            <a:off x="1774475" y="4658328"/>
            <a:ext cx="22972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have watched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                             the house yet. His car is still </a:t>
            </a:r>
          </a:p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outside. (can’t, leave)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8157036" cy="522050"/>
            <a:chOff x="1262013" y="870287"/>
            <a:chExt cx="815703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5838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괄호 안의 단어를 빈칸에 알맞은 형태로 쓰시오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2405013" y="1619673"/>
            <a:ext cx="2632273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can’t have left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Sarah                                all the cookies. There’s none </a:t>
            </a:r>
          </a:p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left. (must, eat)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2782146" y="3938944"/>
            <a:ext cx="28906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must have eaten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  <a:endParaRPr lang="en-US" altLang="ko-Kore-KR" sz="2400" b="1" dirty="0">
              <a:solidFill>
                <a:srgbClr val="ACD5B3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19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2307664" y="2232648"/>
            <a:ext cx="248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2852985" y="4437828"/>
            <a:ext cx="248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285</Words>
  <Application>Microsoft Office PowerPoint</Application>
  <PresentationFormat>와이드스크린</PresentationFormat>
  <Paragraphs>44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40</cp:revision>
  <dcterms:created xsi:type="dcterms:W3CDTF">2024-07-02T00:56:12Z</dcterms:created>
  <dcterms:modified xsi:type="dcterms:W3CDTF">2024-09-04T00:56:40Z</dcterms:modified>
</cp:coreProperties>
</file>